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2" r:id="rId2"/>
    <p:sldId id="256" r:id="rId3"/>
    <p:sldId id="278" r:id="rId4"/>
    <p:sldId id="258" r:id="rId5"/>
    <p:sldId id="264" r:id="rId6"/>
    <p:sldId id="259" r:id="rId7"/>
    <p:sldId id="266" r:id="rId8"/>
    <p:sldId id="274" r:id="rId9"/>
    <p:sldId id="280" r:id="rId10"/>
    <p:sldId id="260" r:id="rId11"/>
    <p:sldId id="267" r:id="rId12"/>
    <p:sldId id="271" r:id="rId13"/>
    <p:sldId id="277" r:id="rId14"/>
    <p:sldId id="276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CE0C1-A12E-4FB3-91A1-37CC07680BDA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00950-BA40-4151-A092-913F785AB5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152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C83EFE-2920-454F-821C-6556763CD83C}" type="datetimeFigureOut">
              <a:rPr lang="de-DE" smtClean="0"/>
              <a:pPr/>
              <a:t>16.06.13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FB0A61-C40D-4672-9AD2-638BA04E906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Jan_Ullrich" TargetMode="External"/><Relationship Id="rId3" Type="http://schemas.openxmlformats.org/officeDocument/2006/relationships/hyperlink" Target="http://de.wikipedia.org/wiki/Jan_Ullrich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file://localhost//upload.wikimedia.org/wikipedia/commons/1/11/Jan_Ullrich.jpg" TargetMode="Externa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/upload.wikimedia.org/wikipedia/de/2/2e/Jan_ullrich_1997.jpg" TargetMode="Externa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/upload.wikimedia.org/wikipedia/commons/7/75/Jan_Ullrichs_Rennrad.jpg" TargetMode="Externa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hyperlink" Target="file://localhost//upload.wikimedia.org/wikipedia/commons/1/12/Jan_Ullrich_Nacht_von_Hannover_200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496" y="1772816"/>
            <a:ext cx="9144000" cy="2300400"/>
          </a:xfrm>
        </p:spPr>
        <p:txBody>
          <a:bodyPr>
            <a:normAutofit/>
          </a:bodyPr>
          <a:lstStyle/>
          <a:p>
            <a:pPr algn="ctr"/>
            <a:r>
              <a:rPr lang="de-DE" sz="6000" dirty="0" smtClean="0">
                <a:latin typeface="Arial" pitchFamily="34" charset="0"/>
                <a:cs typeface="Arial" pitchFamily="34" charset="0"/>
              </a:rPr>
              <a:t>Comenius Project </a:t>
            </a:r>
            <a:br>
              <a:rPr lang="de-DE" sz="6000" dirty="0" smtClean="0">
                <a:latin typeface="Arial" pitchFamily="34" charset="0"/>
                <a:cs typeface="Arial" pitchFamily="34" charset="0"/>
              </a:rPr>
            </a:br>
            <a:r>
              <a:rPr lang="de-DE" sz="6000" dirty="0" err="1" smtClean="0">
                <a:latin typeface="Arial" pitchFamily="34" charset="0"/>
                <a:cs typeface="Arial" pitchFamily="34" charset="0"/>
              </a:rPr>
              <a:t>Cycling</a:t>
            </a:r>
            <a:r>
              <a:rPr lang="de-DE" sz="6000" dirty="0" smtClean="0">
                <a:latin typeface="Arial" pitchFamily="34" charset="0"/>
                <a:cs typeface="Arial" pitchFamily="34" charset="0"/>
              </a:rPr>
              <a:t> Europe</a:t>
            </a:r>
            <a:endParaRPr lang="de-DE" sz="6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Riga 14 – 19 April 2013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Doping </a:t>
            </a:r>
            <a:r>
              <a:rPr lang="de-DE" dirty="0" err="1" smtClean="0"/>
              <a:t>scandals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Involvement in the Spanish doping scandal, "Fuentes“</a:t>
            </a:r>
          </a:p>
          <a:p>
            <a:pPr lvl="1"/>
            <a:r>
              <a:rPr lang="en-US" dirty="0" smtClean="0"/>
              <a:t>Excluded from the 2006 Tour de France</a:t>
            </a:r>
          </a:p>
          <a:p>
            <a:endParaRPr lang="en-US" dirty="0" smtClean="0"/>
          </a:p>
          <a:p>
            <a:r>
              <a:rPr lang="en-US" dirty="0" smtClean="0"/>
              <a:t>All successes since May 2005 canceled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2007 Jan </a:t>
            </a:r>
            <a:r>
              <a:rPr lang="en-US" dirty="0" err="1" smtClean="0"/>
              <a:t>Ullrich</a:t>
            </a:r>
            <a:r>
              <a:rPr lang="en-US" dirty="0" smtClean="0"/>
              <a:t> retired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Today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Living in </a:t>
            </a:r>
            <a:r>
              <a:rPr lang="de-DE" dirty="0" err="1" smtClean="0"/>
              <a:t>Switzerland</a:t>
            </a:r>
            <a:endParaRPr lang="de-DE" dirty="0" smtClean="0"/>
          </a:p>
          <a:p>
            <a:r>
              <a:rPr lang="en-US" dirty="0" smtClean="0"/>
              <a:t>2006 launch of bicycle collection</a:t>
            </a:r>
          </a:p>
          <a:p>
            <a:r>
              <a:rPr lang="en-US" dirty="0" smtClean="0"/>
              <a:t>2010 burn-out </a:t>
            </a:r>
          </a:p>
          <a:p>
            <a:r>
              <a:rPr lang="en-US" dirty="0" smtClean="0"/>
              <a:t>2011…</a:t>
            </a:r>
            <a:endParaRPr lang="de-DE" dirty="0"/>
          </a:p>
        </p:txBody>
      </p:sp>
      <p:pic>
        <p:nvPicPr>
          <p:cNvPr id="4" name="Picture 2" descr="http://www.janullrich.de/modules/teaserManager/frontEnd/images/1_1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4" descr="http://www.janullrich.de/modules/albumManager/frontEnd/images/1_16_13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1834" y="1600200"/>
            <a:ext cx="6735281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hteck 5"/>
          <p:cNvSpPr/>
          <p:nvPr/>
        </p:nvSpPr>
        <p:spPr>
          <a:xfrm rot="21210353">
            <a:off x="4832785" y="1745032"/>
            <a:ext cx="32403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dirty="0" err="1" smtClean="0"/>
              <a:t>Thank</a:t>
            </a:r>
            <a:r>
              <a:rPr lang="de-DE" sz="4000" dirty="0" smtClean="0"/>
              <a:t> </a:t>
            </a:r>
            <a:r>
              <a:rPr lang="de-DE" sz="4000" dirty="0" err="1" smtClean="0"/>
              <a:t>you</a:t>
            </a:r>
            <a:r>
              <a:rPr lang="de-DE" sz="4000" dirty="0" smtClean="0"/>
              <a:t> </a:t>
            </a:r>
            <a:r>
              <a:rPr lang="de-DE" sz="4000" dirty="0" err="1" smtClean="0"/>
              <a:t>for</a:t>
            </a:r>
            <a:r>
              <a:rPr lang="de-DE" sz="4000" dirty="0" smtClean="0"/>
              <a:t> </a:t>
            </a:r>
            <a:r>
              <a:rPr lang="de-DE" sz="4000" dirty="0" err="1" smtClean="0"/>
              <a:t>your</a:t>
            </a:r>
            <a:r>
              <a:rPr lang="de-DE" sz="4000" dirty="0" smtClean="0"/>
              <a:t> </a:t>
            </a:r>
            <a:r>
              <a:rPr lang="de-DE" sz="4000" dirty="0" err="1" smtClean="0"/>
              <a:t>attention</a:t>
            </a:r>
            <a:r>
              <a:rPr lang="de-DE" sz="4000" dirty="0" smtClean="0"/>
              <a:t> 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References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http://www.janullrich.de/</a:t>
            </a:r>
          </a:p>
          <a:p>
            <a:r>
              <a:rPr lang="en-US" dirty="0" smtClean="0">
                <a:hlinkClick r:id="rId2"/>
              </a:rPr>
              <a:t>http://en.wikipedia.org/wiki/Jan_Ullrich#Personal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http://de.wikipedia.org/wiki/Jan_Ullrich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pic>
        <p:nvPicPr>
          <p:cNvPr id="4" name="Picture 4" descr="http://www.janullrich.de/modules/albumManager/frontEnd/images/1_16_13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1834" y="1600200"/>
            <a:ext cx="6735281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feld 4"/>
          <p:cNvSpPr txBox="1"/>
          <p:nvPr/>
        </p:nvSpPr>
        <p:spPr>
          <a:xfrm rot="21118850">
            <a:off x="5137762" y="2874730"/>
            <a:ext cx="2901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Enjoy cycling </a:t>
            </a:r>
          </a:p>
          <a:p>
            <a:pPr algn="ctr"/>
            <a:r>
              <a:rPr lang="en-US" sz="3200" dirty="0" smtClean="0"/>
              <a:t>in Riga 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2301240"/>
          </a:xfrm>
        </p:spPr>
        <p:txBody>
          <a:bodyPr>
            <a:normAutofit/>
          </a:bodyPr>
          <a:lstStyle/>
          <a:p>
            <a:pPr algn="ctr"/>
            <a:r>
              <a:rPr lang="de-DE" sz="6000" dirty="0" smtClean="0"/>
              <a:t>Jan Ullrich</a:t>
            </a:r>
            <a:br>
              <a:rPr lang="de-DE" sz="6000" dirty="0" smtClean="0"/>
            </a:br>
            <a:endParaRPr lang="de-DE" sz="2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4149080"/>
            <a:ext cx="9144000" cy="1896616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Jannis Nikolaidis				</a:t>
            </a: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European School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Munich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	</a:t>
            </a:r>
            <a:endParaRPr lang="de-DE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106416" cy="4572000"/>
          </a:xfrm>
        </p:spPr>
        <p:txBody>
          <a:bodyPr>
            <a:normAutofit/>
          </a:bodyPr>
          <a:lstStyle/>
          <a:p>
            <a:r>
              <a:rPr lang="de-DE" dirty="0" smtClean="0"/>
              <a:t>General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Personal </a:t>
            </a:r>
            <a:r>
              <a:rPr lang="de-DE" dirty="0" err="1" smtClean="0"/>
              <a:t>details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1997-Tour de France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Doping </a:t>
            </a:r>
            <a:r>
              <a:rPr lang="de-DE" dirty="0" err="1" smtClean="0"/>
              <a:t>scandals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Today</a:t>
            </a:r>
          </a:p>
          <a:p>
            <a:endParaRPr lang="de-DE" dirty="0" smtClean="0"/>
          </a:p>
          <a:p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pic>
        <p:nvPicPr>
          <p:cNvPr id="30722" name="Picture 2" descr="File:Jan Ullri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5"/>
            <a:ext cx="3600400" cy="46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German professional road bicycle racer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first German to win the Tour de France</a:t>
            </a:r>
            <a:br>
              <a:rPr lang="en-US" dirty="0" smtClean="0"/>
            </a:br>
            <a:endParaRPr lang="en-US" dirty="0" smtClean="0"/>
          </a:p>
          <a:p>
            <a:r>
              <a:rPr lang="de-DE" dirty="0" smtClean="0"/>
              <a:t>Gold </a:t>
            </a:r>
            <a:r>
              <a:rPr lang="en-US" dirty="0" smtClean="0"/>
              <a:t>medal</a:t>
            </a:r>
            <a:r>
              <a:rPr lang="de-DE" dirty="0" smtClean="0"/>
              <a:t> </a:t>
            </a:r>
            <a:r>
              <a:rPr lang="de-DE" dirty="0" err="1" smtClean="0"/>
              <a:t>winner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Olymics</a:t>
            </a:r>
            <a:r>
              <a:rPr lang="de-DE" dirty="0" smtClean="0"/>
              <a:t> 2000</a:t>
            </a:r>
            <a:br>
              <a:rPr lang="de-DE" dirty="0" smtClean="0"/>
            </a:br>
            <a:endParaRPr lang="de-DE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Personal </a:t>
            </a:r>
            <a:r>
              <a:rPr lang="de-DE" dirty="0" err="1" smtClean="0"/>
              <a:t>details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dirty="0" smtClean="0"/>
              <a:t>Born 2 </a:t>
            </a:r>
            <a:r>
              <a:rPr lang="de-DE" dirty="0" err="1" smtClean="0"/>
              <a:t>December</a:t>
            </a:r>
            <a:r>
              <a:rPr lang="de-DE" dirty="0" smtClean="0"/>
              <a:t> 1973, Rostock (GDR)</a:t>
            </a:r>
            <a:br>
              <a:rPr lang="de-DE" dirty="0" smtClean="0"/>
            </a:br>
            <a:endParaRPr lang="de-DE" dirty="0" smtClean="0"/>
          </a:p>
          <a:p>
            <a:pPr lvl="0"/>
            <a:r>
              <a:rPr lang="de-DE" dirty="0" smtClean="0"/>
              <a:t>First </a:t>
            </a:r>
            <a:r>
              <a:rPr lang="de-DE" dirty="0" err="1" smtClean="0"/>
              <a:t>race</a:t>
            </a:r>
            <a:r>
              <a:rPr lang="de-DE" dirty="0" smtClean="0"/>
              <a:t> </a:t>
            </a:r>
            <a:r>
              <a:rPr lang="de-DE" dirty="0" err="1" smtClean="0"/>
              <a:t>won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9 </a:t>
            </a:r>
            <a:r>
              <a:rPr lang="de-DE" dirty="0" err="1" smtClean="0"/>
              <a:t>years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r>
              <a:rPr lang="de-DE" dirty="0" smtClean="0"/>
              <a:t>KJS </a:t>
            </a:r>
            <a:r>
              <a:rPr lang="de-DE" dirty="0" err="1" smtClean="0"/>
              <a:t>sports</a:t>
            </a:r>
            <a:r>
              <a:rPr lang="de-DE" dirty="0" smtClean="0"/>
              <a:t> </a:t>
            </a:r>
            <a:r>
              <a:rPr lang="de-DE" dirty="0" err="1" smtClean="0"/>
              <a:t>school</a:t>
            </a:r>
            <a:r>
              <a:rPr lang="de-DE" dirty="0" smtClean="0"/>
              <a:t> in Berlin </a:t>
            </a:r>
            <a:br>
              <a:rPr lang="de-DE" dirty="0" smtClean="0"/>
            </a:br>
            <a:endParaRPr lang="de-DE" dirty="0" smtClean="0"/>
          </a:p>
          <a:p>
            <a:pPr lvl="0"/>
            <a:r>
              <a:rPr lang="de-DE" dirty="0" smtClean="0"/>
              <a:t>1994 </a:t>
            </a:r>
            <a:r>
              <a:rPr lang="de-DE" dirty="0" err="1" smtClean="0"/>
              <a:t>turned</a:t>
            </a:r>
            <a:r>
              <a:rPr lang="de-DE" dirty="0" smtClean="0"/>
              <a:t> professional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Telecom </a:t>
            </a:r>
            <a:r>
              <a:rPr lang="de-DE" dirty="0" err="1" smtClean="0"/>
              <a:t>team</a:t>
            </a:r>
            <a:r>
              <a:rPr lang="de-DE" dirty="0" smtClean="0"/>
              <a:t> </a:t>
            </a:r>
          </a:p>
          <a:p>
            <a:endParaRPr lang="de-DE" dirty="0"/>
          </a:p>
        </p:txBody>
      </p:sp>
      <p:pic>
        <p:nvPicPr>
          <p:cNvPr id="5" name="Picture 2" descr="Datei:Jan ullrich 199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88640"/>
            <a:ext cx="2195736" cy="1652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1997-Tour de France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84th Tour de France</a:t>
            </a:r>
          </a:p>
          <a:p>
            <a:pPr lvl="1"/>
            <a:r>
              <a:rPr lang="en-US" dirty="0" smtClean="0"/>
              <a:t>France, Andorra, Switzerland 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2 of 21 stages won by Jan </a:t>
            </a:r>
            <a:r>
              <a:rPr lang="en-US" dirty="0" err="1" smtClean="0"/>
              <a:t>Ullrich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fontAlgn="t"/>
            <a:r>
              <a:rPr lang="en-US" dirty="0" smtClean="0"/>
              <a:t>9' 09" the largest margin of victory since 1984</a:t>
            </a:r>
          </a:p>
          <a:p>
            <a:pPr fontAlgn="t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le:Jan Ullrichs Rennrad.jpg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002"/>
            <a:ext cx="9168003" cy="6876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Summer </a:t>
            </a:r>
            <a:r>
              <a:rPr lang="de-DE" dirty="0" err="1" smtClean="0"/>
              <a:t>Olympics</a:t>
            </a:r>
            <a:r>
              <a:rPr lang="de-DE" dirty="0" smtClean="0"/>
              <a:t> 2000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Road </a:t>
            </a:r>
            <a:r>
              <a:rPr lang="de-DE" dirty="0" err="1" smtClean="0"/>
              <a:t>race</a:t>
            </a:r>
            <a:r>
              <a:rPr lang="de-DE" dirty="0" smtClean="0"/>
              <a:t> </a:t>
            </a:r>
            <a:r>
              <a:rPr lang="de-DE" dirty="0" err="1" smtClean="0"/>
              <a:t>champion</a:t>
            </a:r>
            <a:endParaRPr lang="de-DE" dirty="0" smtClean="0"/>
          </a:p>
          <a:p>
            <a:pPr lvl="1"/>
            <a:r>
              <a:rPr lang="de-DE" dirty="0" smtClean="0"/>
              <a:t>239 km – 5.29.08 h</a:t>
            </a:r>
          </a:p>
          <a:p>
            <a:pPr lvl="1"/>
            <a:r>
              <a:rPr lang="de-DE" dirty="0" smtClean="0"/>
              <a:t>43,61 km/h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Time </a:t>
            </a:r>
            <a:r>
              <a:rPr lang="de-DE" dirty="0" err="1" smtClean="0"/>
              <a:t>trial</a:t>
            </a:r>
            <a:r>
              <a:rPr lang="de-DE" dirty="0" smtClean="0"/>
              <a:t> </a:t>
            </a:r>
            <a:r>
              <a:rPr lang="de-DE" dirty="0" err="1" smtClean="0"/>
              <a:t>silver</a:t>
            </a:r>
            <a:r>
              <a:rPr lang="de-DE" dirty="0" smtClean="0"/>
              <a:t> </a:t>
            </a:r>
            <a:r>
              <a:rPr lang="de-DE" dirty="0" err="1" smtClean="0"/>
              <a:t>medal</a:t>
            </a:r>
            <a:endParaRPr lang="de-DE" dirty="0" smtClean="0"/>
          </a:p>
          <a:p>
            <a:pPr lvl="1"/>
            <a:r>
              <a:rPr lang="en-US" dirty="0" smtClean="0"/>
              <a:t>48,69 km – 57.48.420 min</a:t>
            </a:r>
          </a:p>
          <a:p>
            <a:pPr lvl="1"/>
            <a:r>
              <a:rPr lang="en-US" dirty="0" smtClean="0"/>
              <a:t>50,54 km/h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vs. Jannis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48,69 km</a:t>
            </a:r>
          </a:p>
          <a:p>
            <a:r>
              <a:rPr lang="en-US" dirty="0" smtClean="0"/>
              <a:t>50,54 km/h</a:t>
            </a:r>
          </a:p>
          <a:p>
            <a:r>
              <a:rPr lang="de-DE" dirty="0" smtClean="0"/>
              <a:t>Time </a:t>
            </a:r>
            <a:r>
              <a:rPr lang="de-DE" dirty="0" err="1" smtClean="0"/>
              <a:t>trial</a:t>
            </a:r>
            <a:r>
              <a:rPr lang="de-DE" dirty="0" smtClean="0"/>
              <a:t> (outside)</a:t>
            </a:r>
            <a:endParaRPr lang="en-US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de-DE" dirty="0" smtClean="0"/>
              <a:t>10 km</a:t>
            </a:r>
          </a:p>
          <a:p>
            <a:r>
              <a:rPr lang="de-DE" dirty="0" smtClean="0"/>
              <a:t>30,90 km/h </a:t>
            </a:r>
          </a:p>
          <a:p>
            <a:r>
              <a:rPr lang="de-DE" dirty="0" err="1" smtClean="0"/>
              <a:t>Indoor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bike</a:t>
            </a:r>
            <a:endParaRPr lang="de-DE" dirty="0" smtClean="0"/>
          </a:p>
          <a:p>
            <a:endParaRPr lang="en-US" dirty="0"/>
          </a:p>
        </p:txBody>
      </p:sp>
      <p:pic>
        <p:nvPicPr>
          <p:cNvPr id="5" name="Picture 2" descr="File:Jan Ullrich Nacht von Hannover 20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77072"/>
            <a:ext cx="2881522" cy="2160240"/>
          </a:xfrm>
          <a:prstGeom prst="rect">
            <a:avLst/>
          </a:prstGeom>
          <a:noFill/>
        </p:spPr>
      </p:pic>
      <p:pic>
        <p:nvPicPr>
          <p:cNvPr id="1027" name="Picture 3" descr="H:\DCIM\100DSCIM\PICT0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789040"/>
            <a:ext cx="2350160" cy="2629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172</Words>
  <Application>Microsoft Macintosh PowerPoint</Application>
  <PresentationFormat>Bildschirmpräsentation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Galathea</vt:lpstr>
      <vt:lpstr>Comenius Project  Cycling Europe</vt:lpstr>
      <vt:lpstr>Jan Ullrich </vt:lpstr>
      <vt:lpstr>Content</vt:lpstr>
      <vt:lpstr>General</vt:lpstr>
      <vt:lpstr>Personal details</vt:lpstr>
      <vt:lpstr>1997-Tour de France</vt:lpstr>
      <vt:lpstr>PowerPoint-Präsentation</vt:lpstr>
      <vt:lpstr>Summer Olympics 2000 </vt:lpstr>
      <vt:lpstr>Jan vs. Jannis</vt:lpstr>
      <vt:lpstr>Doping scandals</vt:lpstr>
      <vt:lpstr>Today</vt:lpstr>
      <vt:lpstr>PowerPoint-Präsentation</vt:lpstr>
      <vt:lpstr>References</vt:lpstr>
      <vt:lpstr>Thank you for your attention</vt:lpstr>
    </vt:vector>
  </TitlesOfParts>
  <Company>Fujitsu Technology Solutions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Ulrich</dc:title>
  <dc:creator>mchaniko</dc:creator>
  <cp:lastModifiedBy>Holger Lindemann</cp:lastModifiedBy>
  <cp:revision>66</cp:revision>
  <dcterms:created xsi:type="dcterms:W3CDTF">2013-03-20T16:16:37Z</dcterms:created>
  <dcterms:modified xsi:type="dcterms:W3CDTF">2013-06-16T11:24:11Z</dcterms:modified>
</cp:coreProperties>
</file>